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3" r:id="rId7"/>
    <p:sldId id="261" r:id="rId8"/>
    <p:sldId id="26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beginnersbook.com/2017/08/cpp-while-loop/" TargetMode="External"/><Relationship Id="rId2" Type="http://schemas.openxmlformats.org/officeDocument/2006/relationships/hyperlink" Target="https://beginnersbook.com/category/learn-c/" TargetMode="External"/><Relationship Id="rId1" Type="http://schemas.openxmlformats.org/officeDocument/2006/relationships/slideLayout" Target="../slideLayouts/slideLayout2.xml"/><Relationship Id="rId4" Type="http://schemas.openxmlformats.org/officeDocument/2006/relationships/hyperlink" Target="https://beginnersbook.com/2017/08/cpp-do-while-loo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dirty="0" smtClean="0"/>
              <a:t>Lecture # 19</a:t>
            </a:r>
            <a:endParaRPr lang="en-US" dirty="0"/>
          </a:p>
        </p:txBody>
      </p:sp>
    </p:spTree>
    <p:extLst>
      <p:ext uri="{BB962C8B-B14F-4D97-AF65-F5344CB8AC3E}">
        <p14:creationId xmlns:p14="http://schemas.microsoft.com/office/powerpoint/2010/main" val="3752594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endParaRPr lang="en-US" b="1" dirty="0"/>
          </a:p>
        </p:txBody>
      </p:sp>
      <p:sp>
        <p:nvSpPr>
          <p:cNvPr id="3" name="Content Placeholder 2"/>
          <p:cNvSpPr>
            <a:spLocks noGrp="1"/>
          </p:cNvSpPr>
          <p:nvPr>
            <p:ph idx="1"/>
          </p:nvPr>
        </p:nvSpPr>
        <p:spPr/>
        <p:txBody>
          <a:bodyPr/>
          <a:lstStyle/>
          <a:p>
            <a:r>
              <a:rPr lang="en-US" b="1" dirty="0"/>
              <a:t>Looping</a:t>
            </a:r>
            <a:endParaRPr lang="en-US" dirty="0"/>
          </a:p>
          <a:p>
            <a:r>
              <a:rPr lang="en-US" dirty="0"/>
              <a:t>For </a:t>
            </a:r>
            <a:r>
              <a:rPr lang="en-US" dirty="0" smtClean="0"/>
              <a:t>loop </a:t>
            </a:r>
          </a:p>
          <a:p>
            <a:r>
              <a:rPr lang="en-US" dirty="0" smtClean="0"/>
              <a:t>while </a:t>
            </a:r>
            <a:r>
              <a:rPr lang="en-US" dirty="0"/>
              <a:t>loop </a:t>
            </a:r>
            <a:endParaRPr lang="en-US" dirty="0" smtClean="0"/>
          </a:p>
          <a:p>
            <a:r>
              <a:rPr lang="en-US" dirty="0" smtClean="0"/>
              <a:t>do-while </a:t>
            </a:r>
            <a:r>
              <a:rPr lang="en-US" dirty="0"/>
              <a:t>loop with examples.</a:t>
            </a:r>
          </a:p>
        </p:txBody>
      </p:sp>
    </p:spTree>
    <p:extLst>
      <p:ext uri="{BB962C8B-B14F-4D97-AF65-F5344CB8AC3E}">
        <p14:creationId xmlns:p14="http://schemas.microsoft.com/office/powerpoint/2010/main" val="1457161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C++</a:t>
            </a:r>
            <a:r>
              <a:rPr lang="en-US" dirty="0"/>
              <a:t> programming language provides the following type of </a:t>
            </a:r>
            <a:r>
              <a:rPr lang="en-US" b="1" dirty="0"/>
              <a:t>loops</a:t>
            </a:r>
            <a:r>
              <a:rPr lang="en-US" dirty="0"/>
              <a:t> to handle </a:t>
            </a:r>
            <a:r>
              <a:rPr lang="en-US" b="1" dirty="0"/>
              <a:t>looping</a:t>
            </a:r>
            <a:r>
              <a:rPr lang="en-US" dirty="0"/>
              <a:t> requirements. Repeats a statement or group of statements while a given condition is true. ... You can use one or more </a:t>
            </a:r>
            <a:r>
              <a:rPr lang="en-US" b="1" dirty="0"/>
              <a:t>loop</a:t>
            </a:r>
            <a:r>
              <a:rPr lang="en-US" dirty="0"/>
              <a:t> inside any another 'while', 'for' or 'do.. while' </a:t>
            </a:r>
            <a:r>
              <a:rPr lang="en-US" b="1" dirty="0"/>
              <a:t>loop</a:t>
            </a:r>
            <a:r>
              <a:rPr lang="en-US" dirty="0"/>
              <a:t>.</a:t>
            </a:r>
          </a:p>
        </p:txBody>
      </p:sp>
    </p:spTree>
    <p:extLst>
      <p:ext uri="{BB962C8B-B14F-4D97-AF65-F5344CB8AC3E}">
        <p14:creationId xmlns:p14="http://schemas.microsoft.com/office/powerpoint/2010/main" val="2483878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77500" lnSpcReduction="20000"/>
          </a:bodyPr>
          <a:lstStyle/>
          <a:p>
            <a:r>
              <a:rPr lang="en-US" b="1" dirty="0"/>
              <a:t>For loop in C++ with example</a:t>
            </a:r>
          </a:p>
          <a:p>
            <a:r>
              <a:rPr lang="en-US" cap="all" dirty="0"/>
              <a:t>BY CHAITANYA SINGH | FILED UNDER: </a:t>
            </a:r>
            <a:r>
              <a:rPr lang="en-US" b="1" cap="all" dirty="0">
                <a:hlinkClick r:id="rId2"/>
              </a:rPr>
              <a:t>LEARN C++</a:t>
            </a:r>
            <a:endParaRPr lang="en-US" cap="all" dirty="0"/>
          </a:p>
          <a:p>
            <a:r>
              <a:rPr lang="en-US" dirty="0"/>
              <a:t>A loop is used for executing a block of statements repeatedly until a particular condition is satisfied. For example, when you are displaying number from 1 to 100 you may want set the value of a variable to 1 and display it 100 times, increasing its value by 1 on each loop iteration.</a:t>
            </a:r>
          </a:p>
          <a:p>
            <a:r>
              <a:rPr lang="en-US" dirty="0"/>
              <a:t>In C++ we have three types of basic loops: for, </a:t>
            </a:r>
            <a:r>
              <a:rPr lang="en-US" b="1" dirty="0">
                <a:hlinkClick r:id="rId3"/>
              </a:rPr>
              <a:t>while</a:t>
            </a:r>
            <a:r>
              <a:rPr lang="en-US" dirty="0"/>
              <a:t> and </a:t>
            </a:r>
            <a:r>
              <a:rPr lang="en-US" b="1" dirty="0">
                <a:hlinkClick r:id="rId4"/>
              </a:rPr>
              <a:t>do-while</a:t>
            </a:r>
            <a:r>
              <a:rPr lang="en-US" dirty="0"/>
              <a:t>. In this tutorial we will learn how to use “for loop” in C++.</a:t>
            </a:r>
          </a:p>
          <a:p>
            <a:r>
              <a:rPr lang="en-US" b="1" dirty="0"/>
              <a:t>Syntax of for loop</a:t>
            </a:r>
          </a:p>
          <a:p>
            <a:r>
              <a:rPr lang="en-US" dirty="0"/>
              <a:t>for(initialization; condition ; increment/decrement) { C++ statement(s); }</a:t>
            </a:r>
            <a:r>
              <a:rPr lang="en-US" b="1" dirty="0"/>
              <a:t>Flow of Execution of the for Loop</a:t>
            </a:r>
          </a:p>
          <a:p>
            <a:r>
              <a:rPr lang="en-US" dirty="0"/>
              <a:t>As a program executes, the interpreter always keeps track of which statement is about to be executed. We call this the control flow, or the flow of execution of the program.</a:t>
            </a:r>
          </a:p>
        </p:txBody>
      </p:sp>
    </p:spTree>
    <p:extLst>
      <p:ext uri="{BB962C8B-B14F-4D97-AF65-F5344CB8AC3E}">
        <p14:creationId xmlns:p14="http://schemas.microsoft.com/office/powerpoint/2010/main" val="237393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
            </a:r>
            <a:br>
              <a:rPr lang="en-US" dirty="0"/>
            </a:br>
            <a:endParaRPr lang="en-US" dirty="0"/>
          </a:p>
          <a:p>
            <a:r>
              <a:rPr lang="en-US" b="1" dirty="0"/>
              <a:t>First step:</a:t>
            </a:r>
            <a:r>
              <a:rPr lang="en-US" dirty="0"/>
              <a:t> In for loop, initialization happens first and only once, which means that the initialization part of for loop only executes once.</a:t>
            </a:r>
          </a:p>
          <a:p>
            <a:r>
              <a:rPr lang="en-US" b="1" dirty="0"/>
              <a:t>Second step:</a:t>
            </a:r>
            <a:r>
              <a:rPr lang="en-US" dirty="0"/>
              <a:t> Condition in for loop is evaluated on each loop iteration, if the condition is true then the statements inside for </a:t>
            </a:r>
            <a:r>
              <a:rPr lang="en-US" dirty="0" err="1"/>
              <a:t>for</a:t>
            </a:r>
            <a:r>
              <a:rPr lang="en-US" dirty="0"/>
              <a:t> loop body gets executed. Once the condition returns false, the statements in for loop does not execute and the control gets transferred to the next statement in the program after for loop.</a:t>
            </a:r>
          </a:p>
          <a:p>
            <a:r>
              <a:rPr lang="en-US" b="1" dirty="0"/>
              <a:t>Third step:</a:t>
            </a:r>
            <a:r>
              <a:rPr lang="en-US" dirty="0"/>
              <a:t> After every execution of for loop’s body, the increment/decrement part of for loop executes that updates the loop counter.</a:t>
            </a:r>
          </a:p>
          <a:p>
            <a:r>
              <a:rPr lang="en-US" b="1" dirty="0"/>
              <a:t>Fourth step:</a:t>
            </a:r>
            <a:r>
              <a:rPr lang="en-US" dirty="0"/>
              <a:t> After third step, the control jumps to second step and condition is re-evaluated.</a:t>
            </a:r>
          </a:p>
          <a:p>
            <a:endParaRPr lang="en-US" dirty="0"/>
          </a:p>
        </p:txBody>
      </p:sp>
    </p:spTree>
    <p:extLst>
      <p:ext uri="{BB962C8B-B14F-4D97-AF65-F5344CB8AC3E}">
        <p14:creationId xmlns:p14="http://schemas.microsoft.com/office/powerpoint/2010/main" val="1680654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The steps from second to fourth repeats until the loop condition returns false.</a:t>
            </a:r>
          </a:p>
          <a:p>
            <a:r>
              <a:rPr lang="en-US" b="1" dirty="0"/>
              <a:t>Example of a Simple For loop in C++</a:t>
            </a:r>
          </a:p>
          <a:p>
            <a:r>
              <a:rPr lang="en-US" dirty="0"/>
              <a:t>Here in the loop initialization part I have set the value of variable i to 1, condition is i&lt;=6 and on each loop iteration the value of i increments by 1.</a:t>
            </a:r>
          </a:p>
          <a:p>
            <a:r>
              <a:rPr lang="en-US" dirty="0"/>
              <a:t>#include &lt;</a:t>
            </a:r>
            <a:r>
              <a:rPr lang="en-US" dirty="0" err="1"/>
              <a:t>iostream</a:t>
            </a:r>
            <a:r>
              <a:rPr lang="en-US" dirty="0"/>
              <a:t>&gt; using namespace </a:t>
            </a:r>
            <a:r>
              <a:rPr lang="en-US" dirty="0" err="1"/>
              <a:t>std</a:t>
            </a:r>
            <a:r>
              <a:rPr lang="en-US" dirty="0"/>
              <a:t>; </a:t>
            </a:r>
            <a:r>
              <a:rPr lang="en-US" dirty="0" err="1"/>
              <a:t>int</a:t>
            </a:r>
            <a:r>
              <a:rPr lang="en-US" dirty="0"/>
              <a:t> main(){ for(</a:t>
            </a:r>
            <a:r>
              <a:rPr lang="en-US" dirty="0" err="1"/>
              <a:t>int</a:t>
            </a:r>
            <a:r>
              <a:rPr lang="en-US" dirty="0"/>
              <a:t> i=1; i&lt;=6; i++){ /* This statement would be executed * repeatedly until the condition * i&lt;=6 returns false. */ </a:t>
            </a:r>
            <a:r>
              <a:rPr lang="en-US" dirty="0" err="1"/>
              <a:t>cout</a:t>
            </a:r>
            <a:r>
              <a:rPr lang="en-US" dirty="0"/>
              <a:t>&lt;&lt;"Value of variable i is: "&lt;&lt;i&lt;&lt;</a:t>
            </a:r>
            <a:r>
              <a:rPr lang="en-US" dirty="0" err="1"/>
              <a:t>endl</a:t>
            </a:r>
            <a:r>
              <a:rPr lang="en-US" dirty="0"/>
              <a:t>; } return 0; </a:t>
            </a:r>
            <a:r>
              <a:rPr lang="en-US" dirty="0" smtClean="0"/>
              <a:t>}</a:t>
            </a:r>
            <a:endParaRPr lang="en-US" dirty="0"/>
          </a:p>
        </p:txBody>
      </p:sp>
    </p:spTree>
    <p:extLst>
      <p:ext uri="{BB962C8B-B14F-4D97-AF65-F5344CB8AC3E}">
        <p14:creationId xmlns:p14="http://schemas.microsoft.com/office/powerpoint/2010/main" val="4266588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b="1" dirty="0"/>
              <a:t>Output:</a:t>
            </a:r>
            <a:endParaRPr lang="en-US" dirty="0"/>
          </a:p>
          <a:p>
            <a:r>
              <a:rPr lang="en-US" dirty="0"/>
              <a:t>Value of variable i is: 1 Value of variable i is: 2 Value of variable i is: 3 Value of variable i is: 4 Value of variable i is: 5 Value of variable i is: 6</a:t>
            </a:r>
            <a:r>
              <a:rPr lang="en-US" b="1" dirty="0"/>
              <a:t>Infinite for loop in C++</a:t>
            </a:r>
          </a:p>
          <a:p>
            <a:r>
              <a:rPr lang="en-US" dirty="0"/>
              <a:t>A loop is said to be infinite when it executes repeatedly and never stops. This usually happens by mistake. When you set the condition in for loop in such a way that it never return false, it becomes infinite loop</a:t>
            </a:r>
            <a:r>
              <a:rPr lang="en-US" dirty="0" smtClean="0"/>
              <a:t>.</a:t>
            </a:r>
            <a:endParaRPr lang="en-US" dirty="0"/>
          </a:p>
        </p:txBody>
      </p:sp>
    </p:spTree>
    <p:extLst>
      <p:ext uri="{BB962C8B-B14F-4D97-AF65-F5344CB8AC3E}">
        <p14:creationId xmlns:p14="http://schemas.microsoft.com/office/powerpoint/2010/main" val="3146547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b="1" dirty="0"/>
              <a:t>For example:</a:t>
            </a:r>
            <a:endParaRPr lang="en-US" dirty="0"/>
          </a:p>
          <a:p>
            <a:r>
              <a:rPr lang="en-US" dirty="0"/>
              <a:t>#include &lt;</a:t>
            </a:r>
            <a:r>
              <a:rPr lang="en-US" dirty="0" err="1"/>
              <a:t>iostream</a:t>
            </a:r>
            <a:r>
              <a:rPr lang="en-US" dirty="0"/>
              <a:t>&gt; using namespace </a:t>
            </a:r>
            <a:r>
              <a:rPr lang="en-US" dirty="0" err="1"/>
              <a:t>std</a:t>
            </a:r>
            <a:r>
              <a:rPr lang="en-US" dirty="0"/>
              <a:t>; </a:t>
            </a:r>
            <a:r>
              <a:rPr lang="en-US" dirty="0" err="1"/>
              <a:t>int</a:t>
            </a:r>
            <a:r>
              <a:rPr lang="en-US" dirty="0"/>
              <a:t> main(){ for(</a:t>
            </a:r>
            <a:r>
              <a:rPr lang="en-US" dirty="0" err="1"/>
              <a:t>int</a:t>
            </a:r>
            <a:r>
              <a:rPr lang="en-US" dirty="0"/>
              <a:t> i=1; i&gt;=1; i++){ </a:t>
            </a:r>
            <a:r>
              <a:rPr lang="en-US" dirty="0" err="1"/>
              <a:t>cout</a:t>
            </a:r>
            <a:r>
              <a:rPr lang="en-US" dirty="0"/>
              <a:t>&lt;&lt;"Value of variable i is: "&lt;&lt;i&lt;&lt;</a:t>
            </a:r>
            <a:r>
              <a:rPr lang="en-US" dirty="0" err="1"/>
              <a:t>endl</a:t>
            </a:r>
            <a:r>
              <a:rPr lang="en-US" dirty="0"/>
              <a:t>; } return 0; }This is an infinite loop as we are incrementing the value of i so it would always satisfy the condition i&gt;=1, the condition would never return false.</a:t>
            </a:r>
          </a:p>
          <a:p>
            <a:r>
              <a:rPr lang="en-US" dirty="0"/>
              <a:t>Here is another example of infinite for loop:</a:t>
            </a:r>
          </a:p>
          <a:p>
            <a:r>
              <a:rPr lang="en-US" dirty="0"/>
              <a:t>// infinite loop for ( ; ; ) { // statement(s) }</a:t>
            </a:r>
            <a:r>
              <a:rPr lang="en-US" b="1" dirty="0"/>
              <a:t>Example: display elements of array using for loop</a:t>
            </a:r>
          </a:p>
          <a:p>
            <a:r>
              <a:rPr lang="en-US" dirty="0"/>
              <a:t>#include &lt;</a:t>
            </a:r>
            <a:r>
              <a:rPr lang="en-US" dirty="0" err="1"/>
              <a:t>iostream</a:t>
            </a:r>
            <a:r>
              <a:rPr lang="en-US" dirty="0"/>
              <a:t>&gt; using namespace </a:t>
            </a:r>
            <a:r>
              <a:rPr lang="en-US" dirty="0" err="1"/>
              <a:t>std</a:t>
            </a:r>
            <a:r>
              <a:rPr lang="en-US" dirty="0"/>
              <a:t>; </a:t>
            </a:r>
            <a:r>
              <a:rPr lang="en-US" dirty="0" err="1"/>
              <a:t>int</a:t>
            </a:r>
            <a:r>
              <a:rPr lang="en-US" dirty="0"/>
              <a:t> main(){ </a:t>
            </a:r>
            <a:r>
              <a:rPr lang="en-US" dirty="0" err="1"/>
              <a:t>int</a:t>
            </a:r>
            <a:r>
              <a:rPr lang="en-US" dirty="0"/>
              <a:t> </a:t>
            </a:r>
            <a:r>
              <a:rPr lang="en-US" dirty="0" err="1"/>
              <a:t>arr</a:t>
            </a:r>
            <a:r>
              <a:rPr lang="en-US" dirty="0"/>
              <a:t>[]={21,9,56,99, 202}; /* We have set the value of variable i * to 0 as the array index starts with 0 * which means the first element of array * starts with zero index. */ for(</a:t>
            </a:r>
            <a:r>
              <a:rPr lang="en-US" dirty="0" err="1"/>
              <a:t>int</a:t>
            </a:r>
            <a:r>
              <a:rPr lang="en-US" dirty="0"/>
              <a:t> i=0; i&lt;5; i++){ </a:t>
            </a:r>
            <a:r>
              <a:rPr lang="en-US" dirty="0" err="1"/>
              <a:t>cout</a:t>
            </a:r>
            <a:r>
              <a:rPr lang="en-US" dirty="0"/>
              <a:t>&lt;&lt;</a:t>
            </a:r>
            <a:r>
              <a:rPr lang="en-US" dirty="0" err="1"/>
              <a:t>arr</a:t>
            </a:r>
            <a:r>
              <a:rPr lang="en-US" dirty="0"/>
              <a:t>[i]&lt;&lt;</a:t>
            </a:r>
            <a:r>
              <a:rPr lang="en-US" dirty="0" err="1"/>
              <a:t>endl</a:t>
            </a:r>
            <a:r>
              <a:rPr lang="en-US" dirty="0"/>
              <a:t>; } return 0; }</a:t>
            </a:r>
            <a:r>
              <a:rPr lang="en-US" b="1" dirty="0"/>
              <a:t>Output:</a:t>
            </a:r>
            <a:endParaRPr lang="en-US" dirty="0"/>
          </a:p>
          <a:p>
            <a:r>
              <a:rPr lang="en-US" dirty="0"/>
              <a:t>21 9 56 99 202</a:t>
            </a:r>
          </a:p>
          <a:p>
            <a:endParaRPr lang="en-US" dirty="0"/>
          </a:p>
          <a:p>
            <a:endParaRPr lang="en-US" dirty="0"/>
          </a:p>
        </p:txBody>
      </p:sp>
    </p:spTree>
    <p:extLst>
      <p:ext uri="{BB962C8B-B14F-4D97-AF65-F5344CB8AC3E}">
        <p14:creationId xmlns:p14="http://schemas.microsoft.com/office/powerpoint/2010/main" val="3966643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TotalTime>
  <Words>421</Words>
  <Application>Microsoft Office PowerPoint</Application>
  <PresentationFormat>On-screen Show (4:3)</PresentationFormat>
  <Paragraphs>33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Flow</vt:lpstr>
      <vt:lpstr>Introduction to C++ Programming language</vt:lpstr>
      <vt:lpstr>Topics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 Programming language</dc:title>
  <dc:creator>alia munawar</dc:creator>
  <cp:lastModifiedBy>Alia manawar</cp:lastModifiedBy>
  <cp:revision>4</cp:revision>
  <dcterms:created xsi:type="dcterms:W3CDTF">2006-08-16T00:00:00Z</dcterms:created>
  <dcterms:modified xsi:type="dcterms:W3CDTF">2020-04-08T18:11:16Z</dcterms:modified>
</cp:coreProperties>
</file>